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60" r:id="rId9"/>
    <p:sldId id="274" r:id="rId10"/>
    <p:sldId id="311" r:id="rId11"/>
    <p:sldId id="312" r:id="rId12"/>
    <p:sldId id="315" r:id="rId13"/>
    <p:sldId id="281" r:id="rId14"/>
    <p:sldId id="282" r:id="rId15"/>
    <p:sldId id="316" r:id="rId16"/>
    <p:sldId id="317" r:id="rId17"/>
    <p:sldId id="319" r:id="rId18"/>
    <p:sldId id="303" r:id="rId19"/>
    <p:sldId id="272" r:id="rId20"/>
    <p:sldId id="283" r:id="rId21"/>
    <p:sldId id="320" r:id="rId22"/>
    <p:sldId id="285" r:id="rId23"/>
    <p:sldId id="286" r:id="rId24"/>
    <p:sldId id="287" r:id="rId25"/>
    <p:sldId id="321" r:id="rId26"/>
    <p:sldId id="292" r:id="rId27"/>
    <p:sldId id="293" r:id="rId28"/>
    <p:sldId id="289" r:id="rId29"/>
    <p:sldId id="322" r:id="rId3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28" autoAdjust="0"/>
  </p:normalViewPr>
  <p:slideViewPr>
    <p:cSldViewPr>
      <p:cViewPr>
        <p:scale>
          <a:sx n="73" d="100"/>
          <a:sy n="73" d="100"/>
        </p:scale>
        <p:origin x="1133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4538"/>
            <a:ext cx="4978400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5988"/>
            <a:ext cx="54864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83" tIns="46341" rIns="92683" bIns="46341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40441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4538"/>
            <a:ext cx="4978400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5988"/>
            <a:ext cx="54864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83" tIns="46341" rIns="92683" bIns="46341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01957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4538"/>
            <a:ext cx="4978400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5988"/>
            <a:ext cx="54864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83" tIns="46341" rIns="92683" bIns="46341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19914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20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24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24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28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28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7DD5C-EE05-448B-8AFC-4C0E238101D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C101-B339-4AB7-9AC1-4B1D701076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57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12" Type="http://schemas.openxmlformats.org/officeDocument/2006/relationships/image" Target="../media/image13.gif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7.wmf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2952328" cy="93610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Багомедов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Д. А.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8(928) 872 35 30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МКУ ДО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ДЮСШ»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368550, РД, МР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Каякентский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район»,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с.Новые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Викри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3804" y="-1263589"/>
            <a:ext cx="6597352" cy="91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342" y="-958095"/>
            <a:ext cx="6814268" cy="88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0050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39" tIns="38120" rIns="76239" bIns="38120" anchor="ctr"/>
          <a:lstStyle>
            <a:lvl1pPr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ОБЪЕКТА МИНИСТЕРСТВА ОБРАЗОВАНИЯ РД</a:t>
            </a:r>
          </a:p>
          <a:p>
            <a:pPr algn="ctr"/>
            <a:r>
              <a:rPr lang="ru-RU" altLang="ru-RU" sz="1477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ДО «</a:t>
            </a:r>
            <a:r>
              <a:rPr lang="ru-RU" altLang="ru-RU" sz="1477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Нововикринская</a:t>
            </a:r>
            <a:r>
              <a:rPr lang="ru-RU" altLang="ru-RU" sz="1477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ДЮСШ»</a:t>
            </a:r>
          </a:p>
          <a:p>
            <a:pPr algn="ctr" eaLnBrk="1" hangingPunct="1"/>
            <a:r>
              <a:rPr lang="ru-RU" altLang="ru-RU" sz="138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38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чердака объекта)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996952"/>
            <a:ext cx="5953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ЧЕРДАЧНОЕ ПОМЕЩЕНИЕ ОТСУТСТВУЕТ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ДЮСШ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57161"/>
              </p:ext>
            </p:extLst>
          </p:nvPr>
        </p:nvGraphicFramePr>
        <p:xfrm>
          <a:off x="0" y="1169374"/>
          <a:ext cx="9144001" cy="5688625"/>
        </p:xfrm>
        <a:graphic>
          <a:graphicData uri="http://schemas.openxmlformats.org/drawingml/2006/table">
            <a:tbl>
              <a:tblPr/>
              <a:tblGrid>
                <a:gridCol w="57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3" marR="91433" marT="42192" marB="421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3" marR="91433" marT="42192" marB="421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3" marR="91433" marT="42192" marB="421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Прочее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2192" marB="421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</a:t>
                      </a:r>
                    </a:p>
                  </a:txBody>
                  <a:tcPr marL="91433" marR="91433" marT="42192" marB="421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чел.306; детей 322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2.</a:t>
                      </a:r>
                    </a:p>
                  </a:txBody>
                  <a:tcPr marL="91433" marR="91433" marT="42192" marB="421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4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 и 4,5метров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9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2192" marB="42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4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0050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39" tIns="38120" rIns="76239" bIns="38120" anchor="ctr"/>
          <a:lstStyle>
            <a:lvl1pPr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ОБЪЕКТА МИНИСТЕРСТВА ОБРАЗОВАНИЯ РД</a:t>
            </a:r>
          </a:p>
          <a:p>
            <a:pPr algn="ctr"/>
            <a:r>
              <a:rPr lang="ru-RU" altLang="ru-RU" sz="1477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ДО «</a:t>
            </a:r>
            <a:r>
              <a:rPr lang="ru-RU" altLang="ru-RU" sz="1477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Нововикринская</a:t>
            </a:r>
            <a:r>
              <a:rPr lang="ru-RU" altLang="ru-RU" sz="1477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ДЮСШ»</a:t>
            </a:r>
          </a:p>
          <a:p>
            <a:pPr algn="ctr" eaLnBrk="1" hangingPunct="1"/>
            <a:r>
              <a:rPr lang="ru-RU" altLang="ru-RU" sz="138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38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282918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5507"/>
              </p:ext>
            </p:extLst>
          </p:nvPr>
        </p:nvGraphicFramePr>
        <p:xfrm>
          <a:off x="0" y="1169377"/>
          <a:ext cx="9144000" cy="5688623"/>
        </p:xfrm>
        <a:graphic>
          <a:graphicData uri="http://schemas.openxmlformats.org/drawingml/2006/table">
            <a:tbl>
              <a:tblPr/>
              <a:tblGrid>
                <a:gridCol w="57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5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6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65310" marR="65310" marT="30136" marB="30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0" marR="65310" marT="30136" marB="30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0" marR="65310" marT="30136" marB="30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0" marR="65310" marT="30136" marB="30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0" marR="65310" marT="30136" marB="30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0" marR="65310" marT="30136" marB="30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0" marR="65310" marT="30136" marB="30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0" marR="65310" marT="30136" marB="30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способностью.</a:t>
                      </a:r>
                    </a:p>
                  </a:txBody>
                  <a:tcPr marL="65310" marR="65310" marT="30136" marB="30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0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0050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39" tIns="38120" rIns="76239" bIns="38120" anchor="ctr"/>
          <a:lstStyle>
            <a:lvl1pPr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ОБЪЕКТА МИНИСТЕРСТВА ОБРАЗОВАНИЯ РД</a:t>
            </a:r>
          </a:p>
          <a:p>
            <a:pPr algn="ctr"/>
            <a:r>
              <a:rPr lang="ru-RU" altLang="ru-RU" sz="1477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ДО «</a:t>
            </a:r>
            <a:r>
              <a:rPr lang="ru-RU" altLang="ru-RU" sz="1477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Нововикринская</a:t>
            </a:r>
            <a:r>
              <a:rPr lang="ru-RU" altLang="ru-RU" sz="1477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ДЮСШ»</a:t>
            </a:r>
          </a:p>
          <a:p>
            <a:pPr algn="ctr" eaLnBrk="1" hangingPunct="1"/>
            <a:r>
              <a:rPr lang="ru-RU" altLang="ru-RU" sz="138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38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368607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85924"/>
              </p:ext>
            </p:extLst>
          </p:nvPr>
        </p:nvGraphicFramePr>
        <p:xfrm>
          <a:off x="0" y="1169377"/>
          <a:ext cx="9143999" cy="5688623"/>
        </p:xfrm>
        <a:graphic>
          <a:graphicData uri="http://schemas.openxmlformats.org/drawingml/2006/table">
            <a:tbl>
              <a:tblPr/>
              <a:tblGrid>
                <a:gridCol w="574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2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6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T="42193" marB="421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2193" marB="421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2193" marB="421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2193" marB="421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дымоудаления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есть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5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2193" marB="421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4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0050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39" tIns="38120" rIns="76239" bIns="38120" anchor="ctr"/>
          <a:lstStyle>
            <a:lvl1pPr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54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ОБЪЕКТА МИНИСТЕРСТВА ОБРАЗОВАНИЯ РД</a:t>
            </a:r>
          </a:p>
          <a:p>
            <a:pPr algn="ctr"/>
            <a:r>
              <a:rPr lang="ru-RU" altLang="ru-RU" sz="1477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ДО «</a:t>
            </a:r>
            <a:r>
              <a:rPr lang="ru-RU" altLang="ru-RU" sz="1477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Нововикринская</a:t>
            </a:r>
            <a:r>
              <a:rPr lang="ru-RU" altLang="ru-RU" sz="1477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ДЮСШ»</a:t>
            </a:r>
          </a:p>
          <a:p>
            <a:pPr algn="ctr" eaLnBrk="1" hangingPunct="1"/>
            <a:r>
              <a:rPr lang="ru-RU" altLang="ru-RU" sz="138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38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3503036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07815"/>
              </p:ext>
            </p:extLst>
          </p:nvPr>
        </p:nvGraphicFramePr>
        <p:xfrm>
          <a:off x="-1" y="957036"/>
          <a:ext cx="9144002" cy="2594907"/>
        </p:xfrm>
        <a:graphic>
          <a:graphicData uri="http://schemas.openxmlformats.org/drawingml/2006/table">
            <a:tbl>
              <a:tblPr/>
              <a:tblGrid>
                <a:gridCol w="7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5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50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538925"/>
              </p:ext>
            </p:extLst>
          </p:nvPr>
        </p:nvGraphicFramePr>
        <p:xfrm>
          <a:off x="200086" y="1134034"/>
          <a:ext cx="8743829" cy="5716631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19.04.2018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надзорной деятельности и профилактической работы №9 по г. Избербаш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Каякентскому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Дахадаевскому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Кайтагскому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Сергокалинскому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районам УНД и ПРГУ МЧС России по РД.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13.092018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надзорной деятельности и профилактической работы №9 по г. Избербаш, 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Каякентскому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Дахадаевскому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Кайтагскому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Сергокалинскому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районам УНД и ПРГУ МЧС России по РД.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Рисунок 1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3695" y="-1233900"/>
            <a:ext cx="661251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74054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15379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8251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Рисунок 1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3695" y="-1233900"/>
            <a:ext cx="661251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90362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457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7579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1478" y="-1336206"/>
            <a:ext cx="6453336" cy="91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08549"/>
              </p:ext>
            </p:extLst>
          </p:nvPr>
        </p:nvGraphicFramePr>
        <p:xfrm>
          <a:off x="179512" y="1124744"/>
          <a:ext cx="8784977" cy="335098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697" y="0"/>
                        <a:ext cx="578304" cy="82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92" y="190500"/>
                        <a:ext cx="255134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94171" y="163115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221072" y="189427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77493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Управляющая кнопка: домой 218">
            <a:hlinkClick r:id="" action="ppaction://hlinkshowjump?jump=firstslide" highlightClick="1"/>
          </p:cNvPr>
          <p:cNvSpPr/>
          <p:nvPr/>
        </p:nvSpPr>
        <p:spPr>
          <a:xfrm>
            <a:off x="831421" y="838216"/>
            <a:ext cx="288901" cy="136965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/>
          </a:p>
        </p:txBody>
      </p:sp>
    </p:spTree>
    <p:extLst>
      <p:ext uri="{BB962C8B-B14F-4D97-AF65-F5344CB8AC3E}">
        <p14:creationId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Clip" r:id="rId6" imgW="5807075" imgH="3009900" progId="">
                  <p:embed/>
                </p:oleObj>
              </mc:Choice>
              <mc:Fallback>
                <p:oleObj name="Clip" r:id="rId6" imgW="5807075" imgH="30099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947" y="4856617"/>
                        <a:ext cx="435429" cy="292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" name="Clip" r:id="rId9" imgW="527995" imgH="703385" progId="">
                    <p:embed/>
                  </p:oleObj>
                </mc:Choice>
                <mc:Fallback>
                  <p:oleObj name="Clip" r:id="rId9" imgW="527995" imgH="703385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производ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 dirty="0" err="1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  <a:endParaRPr lang="ru-RU" sz="7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5229200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-27064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космический снимок)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322"/>
            <a:ext cx="9190167" cy="5982042"/>
          </a:xfrm>
          <a:prstGeom prst="rect">
            <a:avLst/>
          </a:prstGeom>
        </p:spPr>
      </p:pic>
      <p:sp>
        <p:nvSpPr>
          <p:cNvPr id="14" name="Выноска 1 197"/>
          <p:cNvSpPr>
            <a:spLocks/>
          </p:cNvSpPr>
          <p:nvPr/>
        </p:nvSpPr>
        <p:spPr bwMode="auto">
          <a:xfrm>
            <a:off x="827584" y="1307105"/>
            <a:ext cx="2592288" cy="1440160"/>
          </a:xfrm>
          <a:prstGeom prst="borderCallout1">
            <a:avLst>
              <a:gd name="adj1" fmla="val 103055"/>
              <a:gd name="adj2" fmla="val 49216"/>
              <a:gd name="adj3" fmla="val 233041"/>
              <a:gd name="adj4" fmla="val 137685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ДЮСШ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368550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Каякентский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Новые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Викри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vikridussh@mail.ru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Багомедов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Абдулла Магомедович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477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ДО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Нововикринская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52441"/>
              </p:ext>
            </p:extLst>
          </p:nvPr>
        </p:nvGraphicFramePr>
        <p:xfrm>
          <a:off x="0" y="5881098"/>
          <a:ext cx="9144002" cy="1004286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3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7445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9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4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6,20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,0x20,0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772,0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0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1" y="906009"/>
            <a:ext cx="9144000" cy="4934308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11" name="Таблица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804015"/>
              </p:ext>
            </p:extLst>
          </p:nvPr>
        </p:nvGraphicFramePr>
        <p:xfrm>
          <a:off x="5364089" y="966742"/>
          <a:ext cx="3779590" cy="2031384"/>
        </p:xfrm>
        <a:graphic>
          <a:graphicData uri="http://schemas.openxmlformats.org/drawingml/2006/table">
            <a:tbl>
              <a:tblPr/>
              <a:tblGrid>
                <a:gridCol w="1191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5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КЧС и ПБ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Каякентский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ОНД и ПР №9 УНД и ПР ГУ МЧС России по РД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Алискендеров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М.Д.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2-11-01,55-15-21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8(928048-27-74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66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ЕДДС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Агаев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Н.У.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8(963)411-58-88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8(960)418-91-22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66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ОШ администрации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Каякентский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по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штаба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8(87252)2-11-05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8(87252)2-11-05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132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«Отряд ФПС по РД» ПСЧ-21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ФГКУ «Отряд ФПС по РД» ПСЧ-27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Муртазалиев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М.З.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8(964)051-39-98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8(87248)2-11-01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345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Абдусаламов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Т.А.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8(87248)2-11-31,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8(989)457-46-77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8(87248)2-11-02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1066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Каякентская</a:t>
                      </a:r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ЦРБ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Казилов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Б.М-Р.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8(87252)2-16-54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1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8(960)414-45-59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3927" y="1834335"/>
            <a:ext cx="1584176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752475"/>
            <a:r>
              <a:rPr lang="ru-RU" sz="8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Каякентская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ЦРБ</a:t>
            </a:r>
          </a:p>
          <a:p>
            <a:pPr algn="ctr" defTabSz="752475"/>
            <a:r>
              <a:rPr lang="ru-RU" sz="8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Каякентский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район, </a:t>
            </a:r>
            <a:r>
              <a:rPr lang="ru-RU" sz="8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с.Каякент</a:t>
            </a:r>
            <a:endParaRPr lang="ru-RU" sz="8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Тел. </a:t>
            </a:r>
            <a:r>
              <a:rPr lang="ru-RU" sz="800" dirty="0" smtClean="0">
                <a:latin typeface="Times New Roman" pitchFamily="18" charset="0"/>
              </a:rPr>
              <a:t>2-40-06</a:t>
            </a:r>
          </a:p>
          <a:p>
            <a:pPr algn="ctr" defTabSz="752475"/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Скорая </a:t>
            </a:r>
          </a:p>
          <a:p>
            <a:pPr algn="ctr" defTabSz="752475"/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8 963423 79 97</a:t>
            </a:r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23528" y="2569567"/>
            <a:ext cx="554550" cy="324087"/>
            <a:chOff x="2293" y="3930"/>
            <a:chExt cx="814" cy="30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2702" y="3930"/>
              <a:ext cx="405" cy="304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 eaLnBrk="1" hangingPunct="1">
                <a:defRPr/>
              </a:pP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  <a:p>
              <a:pPr algn="ctr" defTabSz="912703" eaLnBrk="1" hangingPunct="1">
                <a:defRPr/>
              </a:pP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500</a:t>
              </a:r>
            </a:p>
          </p:txBody>
        </p: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8" y="1"/>
              <a:chExt cx="19997" cy="19997"/>
            </a:xfrm>
            <a:grpFill/>
          </p:grpSpPr>
          <p:sp>
            <p:nvSpPr>
              <p:cNvPr id="13" name="Rectangle 57"/>
              <p:cNvSpPr>
                <a:spLocks noChangeArrowheads="1"/>
              </p:cNvSpPr>
              <p:nvPr/>
            </p:nvSpPr>
            <p:spPr bwMode="auto">
              <a:xfrm>
                <a:off x="8" y="7755"/>
                <a:ext cx="19997" cy="12243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 eaLnBrk="1" hangingPunct="1">
                  <a:defRPr/>
                </a:pPr>
                <a:endParaRPr lang="ru-RU" sz="800" dirty="0"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176" y="1"/>
                <a:ext cx="10165" cy="7778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defTabSz="953744" eaLnBrk="1" hangingPunct="1">
                  <a:defRPr/>
                </a:pPr>
                <a:endParaRPr lang="ru-RU" sz="800" dirty="0"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defTabSz="953744" eaLnBrk="1" hangingPunct="1">
                  <a:defRPr/>
                </a:pPr>
                <a:endParaRPr lang="ru-RU" sz="800" dirty="0">
                  <a:latin typeface="Arial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6" name="Group 149"/>
          <p:cNvGrpSpPr>
            <a:grpSpLocks/>
          </p:cNvGrpSpPr>
          <p:nvPr/>
        </p:nvGrpSpPr>
        <p:grpSpPr bwMode="auto">
          <a:xfrm>
            <a:off x="3046155" y="4690608"/>
            <a:ext cx="812189" cy="360040"/>
            <a:chOff x="2018" y="2750"/>
            <a:chExt cx="361" cy="309"/>
          </a:xfrm>
        </p:grpSpPr>
        <p:sp>
          <p:nvSpPr>
            <p:cNvPr id="17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8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9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5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6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0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1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2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3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4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5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6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7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8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9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0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1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2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3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4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5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6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7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8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9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3640288" y="2156421"/>
            <a:ext cx="504056" cy="576064"/>
            <a:chOff x="3387165" y="2790271"/>
            <a:chExt cx="468972" cy="439986"/>
          </a:xfrm>
        </p:grpSpPr>
        <p:sp>
          <p:nvSpPr>
            <p:cNvPr id="99" name="Freeform 62"/>
            <p:cNvSpPr>
              <a:spLocks/>
            </p:cNvSpPr>
            <p:nvPr/>
          </p:nvSpPr>
          <p:spPr bwMode="auto">
            <a:xfrm>
              <a:off x="3420399" y="2798209"/>
              <a:ext cx="398814" cy="241687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47" tIns="45674" rIns="91347" bIns="45674"/>
            <a:lstStyle/>
            <a:p>
              <a:pPr algn="ctr" defTabSz="912813">
                <a:defRPr/>
              </a:pPr>
              <a:endParaRPr lang="ru-RU" sz="2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0" name="Text Box 63"/>
            <p:cNvSpPr txBox="1">
              <a:spLocks noChangeArrowheads="1"/>
            </p:cNvSpPr>
            <p:nvPr/>
          </p:nvSpPr>
          <p:spPr bwMode="auto">
            <a:xfrm>
              <a:off x="3387165" y="2845721"/>
              <a:ext cx="468972" cy="16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5324" rIns="0" bIns="35324" anchor="ctr">
              <a:spAutoFit/>
            </a:bodyPr>
            <a:lstStyle/>
            <a:p>
              <a:pPr algn="ctr" defTabSz="709613" eaLnBrk="0" hangingPunct="0">
                <a:defRPr/>
              </a:pP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ПСЧ </a:t>
              </a: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Line 58"/>
            <p:cNvSpPr>
              <a:spLocks noChangeShapeType="1"/>
            </p:cNvSpPr>
            <p:nvPr/>
          </p:nvSpPr>
          <p:spPr bwMode="auto">
            <a:xfrm>
              <a:off x="3426885" y="2790271"/>
              <a:ext cx="0" cy="4399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/>
              <a:tailEnd type="oval"/>
            </a:ln>
          </p:spPr>
          <p:txBody>
            <a:bodyPr wrap="none" anchor="ctr"/>
            <a:lstStyle/>
            <a:p>
              <a:pPr>
                <a:defRPr/>
              </a:pPr>
              <a:endParaRPr lang="ru-RU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102" name="Выноска 1 197"/>
          <p:cNvSpPr>
            <a:spLocks/>
          </p:cNvSpPr>
          <p:nvPr/>
        </p:nvSpPr>
        <p:spPr bwMode="auto">
          <a:xfrm>
            <a:off x="5796136" y="3109430"/>
            <a:ext cx="3240361" cy="1080642"/>
          </a:xfrm>
          <a:prstGeom prst="borderCallout1">
            <a:avLst>
              <a:gd name="adj1" fmla="val 103055"/>
              <a:gd name="adj2" fmla="val 49216"/>
              <a:gd name="adj3" fmla="val 169963"/>
              <a:gd name="adj4" fmla="val -62414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МКУ ДО «Нововикринская ДЮСШ»</a:t>
            </a:r>
          </a:p>
          <a:p>
            <a:pPr algn="ctr"/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368550 РД, МР «Каякентский район», с. Новые Викри</a:t>
            </a:r>
          </a:p>
          <a:p>
            <a:pPr algn="ctr"/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Эл. Адрес:vikridussh@mail.ru</a:t>
            </a:r>
          </a:p>
          <a:p>
            <a:pPr algn="ctr"/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</a:p>
          <a:p>
            <a:pPr algn="ctr"/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– Багомедов Абдулла Магомедович</a:t>
            </a:r>
          </a:p>
          <a:p>
            <a:pPr algn="ctr"/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8 (903) 477-95-02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" name="Picture 1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32" y="2316584"/>
            <a:ext cx="389028" cy="34251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" name="Прямая со стрелкой 103"/>
          <p:cNvCxnSpPr/>
          <p:nvPr/>
        </p:nvCxnSpPr>
        <p:spPr>
          <a:xfrm>
            <a:off x="892993" y="2866566"/>
            <a:ext cx="2585130" cy="1831034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6" name="Прямая со стрелкой 105"/>
          <p:cNvCxnSpPr/>
          <p:nvPr/>
        </p:nvCxnSpPr>
        <p:spPr>
          <a:xfrm flipH="1">
            <a:off x="3493577" y="2704607"/>
            <a:ext cx="180257" cy="1991827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9" name="Прямая со стрелкой 108"/>
          <p:cNvCxnSpPr/>
          <p:nvPr/>
        </p:nvCxnSpPr>
        <p:spPr>
          <a:xfrm flipH="1">
            <a:off x="3484433" y="2599741"/>
            <a:ext cx="117430" cy="2101354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4" name="Прямоугольник 113"/>
          <p:cNvSpPr/>
          <p:nvPr/>
        </p:nvSpPr>
        <p:spPr>
          <a:xfrm>
            <a:off x="933706" y="2531713"/>
            <a:ext cx="944397" cy="17289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16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933706" y="2704180"/>
            <a:ext cx="944397" cy="186283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25 мин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2623961" y="2877053"/>
            <a:ext cx="944397" cy="17289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20 мин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623961" y="2692507"/>
            <a:ext cx="944397" cy="17289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15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3892</Words>
  <Application>Microsoft Office PowerPoint</Application>
  <PresentationFormat>Экран (4:3)</PresentationFormat>
  <Paragraphs>1555</Paragraphs>
  <Slides>29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Wingdings</vt:lpstr>
      <vt:lpstr>Тема Office</vt:lpstr>
      <vt:lpstr>CorelDRAW</vt:lpstr>
      <vt:lpstr>Clip</vt:lpstr>
      <vt:lpstr>Ответственный за обработку:  Багомедов Д. А. Тел.: 8(928) 872 35 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Школа</cp:lastModifiedBy>
  <cp:revision>182</cp:revision>
  <cp:lastPrinted>2017-11-03T08:59:47Z</cp:lastPrinted>
  <dcterms:created xsi:type="dcterms:W3CDTF">2015-10-24T05:28:36Z</dcterms:created>
  <dcterms:modified xsi:type="dcterms:W3CDTF">2019-02-26T12:35:53Z</dcterms:modified>
</cp:coreProperties>
</file>